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CBBF"/>
    <a:srgbClr val="6A6964"/>
    <a:srgbClr val="5E5E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0367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537930"/>
            <a:ext cx="5712567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Hotel Room Booking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200" y="2704386"/>
            <a:ext cx="4039884" cy="3554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 overview of booking hotel rooms.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200" y="3309699"/>
            <a:ext cx="1642372" cy="3554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i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prepared by 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33199" y="3915013"/>
            <a:ext cx="357153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i="1" dirty="0">
                <a:solidFill>
                  <a:srgbClr val="CFCBBF"/>
                </a:solidFill>
                <a:latin typeface="Raleway" pitchFamily="34" charset="0"/>
              </a:rPr>
              <a:t>D. Sai Venkata Krishna-192210328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833200" y="4520327"/>
            <a:ext cx="329275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i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S. Varshith Reddy-19221o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6244683" y="5125641"/>
            <a:ext cx="206611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i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Guided by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6032810" y="5730954"/>
            <a:ext cx="227799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i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Dr. M KATHIRAVAN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833199" y="6336268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3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BCE5A98-62C4-F5B5-B63D-4D3A4ACA0911}"/>
              </a:ext>
            </a:extLst>
          </p:cNvPr>
          <p:cNvSpPr txBox="1"/>
          <p:nvPr/>
        </p:nvSpPr>
        <p:spPr>
          <a:xfrm>
            <a:off x="833199" y="5125641"/>
            <a:ext cx="4285211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50" i="1" dirty="0">
                <a:solidFill>
                  <a:srgbClr val="CFCBBF"/>
                </a:solidFill>
                <a:latin typeface="Raleway" pitchFamily="2" charset="0"/>
              </a:rPr>
              <a:t>B.V.S. HarshaVardhana Joshi-192210201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3065026"/>
            <a:ext cx="832306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 and Final Thoughts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20374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Consider location, reviews, and pricing for best hotel room selection.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480905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Ensure cancellation flexibility and confirm booking details for a hassle-free experience.</a:t>
            </a:r>
            <a:endParaRPr lang="en-US" sz="1750" dirty="0"/>
          </a:p>
        </p:txBody>
      </p:sp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515635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Thank You</a:t>
            </a:r>
            <a:endParaRPr lang="en-US" sz="4374" dirty="0"/>
          </a:p>
        </p:txBody>
      </p:sp>
      <p:pic>
        <p:nvPicPr>
          <p:cNvPr id="6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087523"/>
            <a:ext cx="838700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Types of Hotel Rooms Available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226237"/>
            <a:ext cx="444341" cy="4443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3892748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Suite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373166"/>
            <a:ext cx="238863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Luxurious and spacious rooms with separate living and sleeping areas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9881" y="3226237"/>
            <a:ext cx="444341" cy="44434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59881" y="3892748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Double Room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759881" y="4373166"/>
            <a:ext cx="238863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Rooms with two beds, ideal for friends or family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3226237"/>
            <a:ext cx="444341" cy="44434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892748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Master Room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373166"/>
            <a:ext cx="238863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Elegant and premium rooms with enhanced amenities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3656" y="3226237"/>
            <a:ext cx="444341" cy="44434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203656" y="3892748"/>
            <a:ext cx="238875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Connecting Rooms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203656" y="4720352"/>
            <a:ext cx="238875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Rooms with a connecting door, perfect for large groups or families</a:t>
            </a:r>
            <a:endParaRPr lang="en-US" sz="1750" dirty="0"/>
          </a:p>
        </p:txBody>
      </p:sp>
      <p:pic>
        <p:nvPicPr>
          <p:cNvPr id="17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18526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Amenities and Facilities Offered in Hotel Rooms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107174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Modern amenities for convenience: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3712488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Flat-screen TV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156710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Mini bar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600932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Complimentary Wi-Fi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5156240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Luxurious facilities for comfort: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5711547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Plush bedding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6155769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Spa-like bathroom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93394" y="6599992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Room service</a:t>
            </a: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806" y="3157180"/>
            <a:ext cx="5006221" cy="3336608"/>
          </a:xfrm>
          <a:prstGeom prst="rect">
            <a:avLst/>
          </a:prstGeom>
        </p:spPr>
      </p:pic>
      <p:pic>
        <p:nvPicPr>
          <p:cNvPr id="14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454116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Factors to consider when booking a hotel room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675001" y="4176117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Location: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Is it near attractions or public transportation?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675001" y="4620339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Reviews: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Check the hotel's ratings and feedback from previous guests.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675001" y="5419963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Price: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Compare rates and consider additional fees.</a:t>
            </a:r>
            <a:endParaRPr lang="en-US" sz="1750" dirty="0"/>
          </a:p>
        </p:txBody>
      </p:sp>
      <p:pic>
        <p:nvPicPr>
          <p:cNvPr id="9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717477"/>
            <a:ext cx="858643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Popular hotel booking platforms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856190"/>
            <a:ext cx="2388632" cy="14762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610100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Booking.com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090517"/>
            <a:ext cx="238863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One of the most popular and user-friendly platforms worldwide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9881" y="2856190"/>
            <a:ext cx="2388632" cy="147625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59881" y="4610100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Expedia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759881" y="5090517"/>
            <a:ext cx="238863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Offers a wide range of hotel options and travel packages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2856190"/>
            <a:ext cx="2388632" cy="147625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4610100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Airbnb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5090517"/>
            <a:ext cx="238863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Specializes in unique and personalized accommodation experiences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3656" y="2856190"/>
            <a:ext cx="2388751" cy="1476256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203656" y="4610100"/>
            <a:ext cx="238875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Hotels.com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203656" y="5090517"/>
            <a:ext cx="23887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a loyalty program for frequent travelers</a:t>
            </a:r>
            <a:endParaRPr lang="en-US" sz="1750" dirty="0"/>
          </a:p>
        </p:txBody>
      </p:sp>
      <p:pic>
        <p:nvPicPr>
          <p:cNvPr id="17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5228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521744" y="3078123"/>
            <a:ext cx="9586793" cy="12613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66"/>
              </a:lnSpc>
              <a:buNone/>
            </a:pPr>
            <a:r>
              <a:rPr lang="en-US" sz="3973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Tips for finding the best hotel room deals</a:t>
            </a:r>
            <a:endParaRPr lang="en-US" sz="3973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1744" y="4642128"/>
            <a:ext cx="3195518" cy="80724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723555" y="5752028"/>
            <a:ext cx="2522815" cy="3152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83"/>
              </a:lnSpc>
              <a:buNone/>
            </a:pPr>
            <a:r>
              <a:rPr lang="en-US" sz="19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Timing is Key</a:t>
            </a:r>
            <a:endParaRPr lang="en-US" sz="1987" dirty="0"/>
          </a:p>
        </p:txBody>
      </p:sp>
      <p:sp>
        <p:nvSpPr>
          <p:cNvPr id="8" name="Text 3"/>
          <p:cNvSpPr/>
          <p:nvPr/>
        </p:nvSpPr>
        <p:spPr>
          <a:xfrm>
            <a:off x="2723555" y="6188392"/>
            <a:ext cx="2791897" cy="6457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43"/>
              </a:lnSpc>
              <a:buNone/>
            </a:pPr>
            <a:r>
              <a:rPr lang="en-US" sz="158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Book during off-peak seasons or midweek for better rates</a:t>
            </a:r>
            <a:endParaRPr lang="en-US" sz="1589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7262" y="4642128"/>
            <a:ext cx="3195638" cy="80724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19073" y="5752028"/>
            <a:ext cx="2710458" cy="3152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83"/>
              </a:lnSpc>
              <a:buNone/>
            </a:pPr>
            <a:r>
              <a:rPr lang="en-US" sz="19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Be Flexible with Dates</a:t>
            </a:r>
            <a:endParaRPr lang="en-US" sz="1987" dirty="0"/>
          </a:p>
        </p:txBody>
      </p:sp>
      <p:sp>
        <p:nvSpPr>
          <p:cNvPr id="11" name="Text 5"/>
          <p:cNvSpPr/>
          <p:nvPr/>
        </p:nvSpPr>
        <p:spPr>
          <a:xfrm>
            <a:off x="5919073" y="6188392"/>
            <a:ext cx="2792016" cy="6457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43"/>
              </a:lnSpc>
              <a:buNone/>
            </a:pPr>
            <a:r>
              <a:rPr lang="en-US" sz="158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Consider adjusting your travel dates for lower prices</a:t>
            </a:r>
            <a:endParaRPr lang="en-US" sz="1589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12900" y="4642128"/>
            <a:ext cx="3195638" cy="80724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114711" y="5752028"/>
            <a:ext cx="2792016" cy="6305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83"/>
              </a:lnSpc>
              <a:buNone/>
            </a:pPr>
            <a:r>
              <a:rPr lang="en-US" sz="19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 Price Comparison Sites</a:t>
            </a:r>
            <a:endParaRPr lang="en-US" sz="1987" dirty="0"/>
          </a:p>
        </p:txBody>
      </p:sp>
      <p:sp>
        <p:nvSpPr>
          <p:cNvPr id="14" name="Text 7"/>
          <p:cNvSpPr/>
          <p:nvPr/>
        </p:nvSpPr>
        <p:spPr>
          <a:xfrm>
            <a:off x="9114711" y="6503670"/>
            <a:ext cx="2792016" cy="9686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43"/>
              </a:lnSpc>
              <a:buNone/>
            </a:pPr>
            <a:r>
              <a:rPr lang="en-US" sz="158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Compare prices across different platforms for the best deal</a:t>
            </a:r>
            <a:endParaRPr lang="en-US" sz="1589" dirty="0"/>
          </a:p>
        </p:txBody>
      </p:sp>
      <p:pic>
        <p:nvPicPr>
          <p:cNvPr id="15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16812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How to Book a Hotel Room Online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3890129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1. Visit reputable hotel booking websites.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319599" y="449544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2. Enter your destination, dates, and preferences.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319599" y="510075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3. Compare prices and read customer reviews.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319599" y="570607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4. Select your desired room and book securely online.</a:t>
            </a:r>
            <a:endParaRPr lang="en-US" sz="1750" dirty="0"/>
          </a:p>
        </p:txBody>
      </p:sp>
      <p:pic>
        <p:nvPicPr>
          <p:cNvPr id="10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056686"/>
            <a:ext cx="882193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Cancellation and Refund Policies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260163" y="3336250"/>
            <a:ext cx="482905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Flexible cancellation policy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41181" y="3336250"/>
            <a:ext cx="482905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Some hotels offer free cancellations up to 24 hours before check-in.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2037993" y="4187904"/>
            <a:ext cx="10554414" cy="992505"/>
          </a:xfrm>
          <a:prstGeom prst="rect">
            <a:avLst/>
          </a:prstGeom>
          <a:solidFill>
            <a:srgbClr val="2D3033"/>
          </a:solidFill>
          <a:ln/>
        </p:spPr>
      </p:sp>
      <p:sp>
        <p:nvSpPr>
          <p:cNvPr id="8" name="Text 5"/>
          <p:cNvSpPr/>
          <p:nvPr/>
        </p:nvSpPr>
        <p:spPr>
          <a:xfrm>
            <a:off x="2260163" y="4328755"/>
            <a:ext cx="482905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Non-refundable bookings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4328755"/>
            <a:ext cx="482905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 aware of non-refundable bookings which may not offer any refunds.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260163" y="5321260"/>
            <a:ext cx="482905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Refund processing time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5321260"/>
            <a:ext cx="482905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Refunds for cancellations can take several business days to process.</a:t>
            </a:r>
            <a:endParaRPr lang="en-US" sz="1750" dirty="0"/>
          </a:p>
        </p:txBody>
      </p:sp>
      <p:pic>
        <p:nvPicPr>
          <p:cNvPr id="12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505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28111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981087" y="2782967"/>
            <a:ext cx="6407706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90"/>
              </a:lnSpc>
              <a:buNone/>
            </a:pPr>
            <a:r>
              <a:rPr lang="en-US" sz="359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Hotel Website Creation Steps</a:t>
            </a:r>
            <a:endParaRPr lang="en-US" sz="3592" dirty="0"/>
          </a:p>
        </p:txBody>
      </p:sp>
      <p:sp>
        <p:nvSpPr>
          <p:cNvPr id="6" name="Shape 2"/>
          <p:cNvSpPr/>
          <p:nvPr/>
        </p:nvSpPr>
        <p:spPr>
          <a:xfrm>
            <a:off x="3243501" y="3627001"/>
            <a:ext cx="22741" cy="4102656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7" name="Shape 3"/>
          <p:cNvSpPr/>
          <p:nvPr/>
        </p:nvSpPr>
        <p:spPr>
          <a:xfrm>
            <a:off x="3460075" y="3963412"/>
            <a:ext cx="638651" cy="22741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8" name="Shape 4"/>
          <p:cNvSpPr/>
          <p:nvPr/>
        </p:nvSpPr>
        <p:spPr>
          <a:xfrm>
            <a:off x="3049548" y="3769519"/>
            <a:ext cx="410528" cy="410527"/>
          </a:xfrm>
          <a:prstGeom prst="roundRect">
            <a:avLst>
              <a:gd name="adj" fmla="val 13336"/>
            </a:avLst>
          </a:prstGeom>
          <a:solidFill>
            <a:srgbClr val="2D3033"/>
          </a:solidFill>
          <a:ln/>
        </p:spPr>
      </p:sp>
      <p:sp>
        <p:nvSpPr>
          <p:cNvPr id="9" name="Text 5"/>
          <p:cNvSpPr/>
          <p:nvPr/>
        </p:nvSpPr>
        <p:spPr>
          <a:xfrm>
            <a:off x="3207544" y="3803690"/>
            <a:ext cx="94417" cy="3420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4"/>
              </a:lnSpc>
              <a:buNone/>
            </a:pPr>
            <a:r>
              <a:rPr lang="en-US" sz="2155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155" dirty="0"/>
          </a:p>
        </p:txBody>
      </p:sp>
      <p:sp>
        <p:nvSpPr>
          <p:cNvPr id="10" name="Text 6"/>
          <p:cNvSpPr/>
          <p:nvPr/>
        </p:nvSpPr>
        <p:spPr>
          <a:xfrm>
            <a:off x="4258508" y="3809405"/>
            <a:ext cx="2281118" cy="2851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45"/>
              </a:lnSpc>
              <a:buNone/>
            </a:pPr>
            <a:r>
              <a:rPr lang="en-US" sz="179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Planning</a:t>
            </a:r>
            <a:endParaRPr lang="en-US" sz="1796" dirty="0"/>
          </a:p>
        </p:txBody>
      </p:sp>
      <p:sp>
        <p:nvSpPr>
          <p:cNvPr id="11" name="Text 7"/>
          <p:cNvSpPr/>
          <p:nvPr/>
        </p:nvSpPr>
        <p:spPr>
          <a:xfrm>
            <a:off x="4258508" y="4203978"/>
            <a:ext cx="7390805" cy="5838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437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Determine website goals and target audience. Create a sitemap and define essential features.</a:t>
            </a:r>
            <a:endParaRPr lang="en-US" sz="1437" dirty="0"/>
          </a:p>
        </p:txBody>
      </p:sp>
      <p:sp>
        <p:nvSpPr>
          <p:cNvPr id="12" name="Shape 8"/>
          <p:cNvSpPr/>
          <p:nvPr/>
        </p:nvSpPr>
        <p:spPr>
          <a:xfrm>
            <a:off x="3460075" y="5489079"/>
            <a:ext cx="638651" cy="22741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3" name="Shape 9"/>
          <p:cNvSpPr/>
          <p:nvPr/>
        </p:nvSpPr>
        <p:spPr>
          <a:xfrm>
            <a:off x="3049548" y="5295186"/>
            <a:ext cx="410528" cy="410527"/>
          </a:xfrm>
          <a:prstGeom prst="roundRect">
            <a:avLst>
              <a:gd name="adj" fmla="val 13336"/>
            </a:avLst>
          </a:prstGeom>
          <a:solidFill>
            <a:srgbClr val="2D3033"/>
          </a:solidFill>
          <a:ln/>
        </p:spPr>
      </p:sp>
      <p:sp>
        <p:nvSpPr>
          <p:cNvPr id="14" name="Text 10"/>
          <p:cNvSpPr/>
          <p:nvPr/>
        </p:nvSpPr>
        <p:spPr>
          <a:xfrm>
            <a:off x="3170872" y="5329357"/>
            <a:ext cx="167759" cy="3420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4"/>
              </a:lnSpc>
              <a:buNone/>
            </a:pPr>
            <a:r>
              <a:rPr lang="en-US" sz="2155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155" dirty="0"/>
          </a:p>
        </p:txBody>
      </p:sp>
      <p:sp>
        <p:nvSpPr>
          <p:cNvPr id="15" name="Text 11"/>
          <p:cNvSpPr/>
          <p:nvPr/>
        </p:nvSpPr>
        <p:spPr>
          <a:xfrm>
            <a:off x="4258508" y="5335072"/>
            <a:ext cx="2541389" cy="2851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45"/>
              </a:lnSpc>
              <a:buNone/>
            </a:pPr>
            <a:r>
              <a:rPr lang="en-US" sz="179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Design &amp; Development</a:t>
            </a:r>
            <a:endParaRPr lang="en-US" sz="1796" dirty="0"/>
          </a:p>
        </p:txBody>
      </p:sp>
      <p:sp>
        <p:nvSpPr>
          <p:cNvPr id="16" name="Text 12"/>
          <p:cNvSpPr/>
          <p:nvPr/>
        </p:nvSpPr>
        <p:spPr>
          <a:xfrm>
            <a:off x="4258508" y="5729645"/>
            <a:ext cx="7390805" cy="5838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437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Develop a visually appealing and user-friendly interface. Ensure seamless integration with booking systems.</a:t>
            </a:r>
            <a:endParaRPr lang="en-US" sz="1437" dirty="0"/>
          </a:p>
        </p:txBody>
      </p:sp>
      <p:sp>
        <p:nvSpPr>
          <p:cNvPr id="17" name="Shape 13"/>
          <p:cNvSpPr/>
          <p:nvPr/>
        </p:nvSpPr>
        <p:spPr>
          <a:xfrm>
            <a:off x="3460075" y="7014746"/>
            <a:ext cx="638651" cy="22741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8" name="Shape 14"/>
          <p:cNvSpPr/>
          <p:nvPr/>
        </p:nvSpPr>
        <p:spPr>
          <a:xfrm>
            <a:off x="3049548" y="6820853"/>
            <a:ext cx="410528" cy="410527"/>
          </a:xfrm>
          <a:prstGeom prst="roundRect">
            <a:avLst>
              <a:gd name="adj" fmla="val 13336"/>
            </a:avLst>
          </a:prstGeom>
          <a:solidFill>
            <a:srgbClr val="2D3033"/>
          </a:solidFill>
          <a:ln/>
        </p:spPr>
      </p:sp>
      <p:sp>
        <p:nvSpPr>
          <p:cNvPr id="19" name="Text 15"/>
          <p:cNvSpPr/>
          <p:nvPr/>
        </p:nvSpPr>
        <p:spPr>
          <a:xfrm>
            <a:off x="3169920" y="6855023"/>
            <a:ext cx="169664" cy="3420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4"/>
              </a:lnSpc>
              <a:buNone/>
            </a:pPr>
            <a:r>
              <a:rPr lang="en-US" sz="2155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155" dirty="0"/>
          </a:p>
        </p:txBody>
      </p:sp>
      <p:sp>
        <p:nvSpPr>
          <p:cNvPr id="20" name="Text 16"/>
          <p:cNvSpPr/>
          <p:nvPr/>
        </p:nvSpPr>
        <p:spPr>
          <a:xfrm>
            <a:off x="4258508" y="6860738"/>
            <a:ext cx="2438043" cy="2851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45"/>
              </a:lnSpc>
              <a:buNone/>
            </a:pPr>
            <a:r>
              <a:rPr lang="en-US" sz="179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Testing &amp; Deployment</a:t>
            </a:r>
            <a:endParaRPr lang="en-US" sz="1796" dirty="0"/>
          </a:p>
        </p:txBody>
      </p:sp>
      <p:sp>
        <p:nvSpPr>
          <p:cNvPr id="21" name="Text 17"/>
          <p:cNvSpPr/>
          <p:nvPr/>
        </p:nvSpPr>
        <p:spPr>
          <a:xfrm>
            <a:off x="4258508" y="7255312"/>
            <a:ext cx="7390805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437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Thoroughly test the website for functionality and usability. Deploy the website securely.</a:t>
            </a:r>
            <a:endParaRPr lang="en-US" sz="1437" dirty="0"/>
          </a:p>
        </p:txBody>
      </p:sp>
      <p:pic>
        <p:nvPicPr>
          <p:cNvPr id="22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437</Words>
  <Application>Microsoft Office PowerPoint</Application>
  <PresentationFormat>Custom</PresentationFormat>
  <Paragraphs>83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Prata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Harsha Vardhan</cp:lastModifiedBy>
  <cp:revision>3</cp:revision>
  <dcterms:created xsi:type="dcterms:W3CDTF">2024-03-20T16:58:24Z</dcterms:created>
  <dcterms:modified xsi:type="dcterms:W3CDTF">2024-06-26T07:59:45Z</dcterms:modified>
</cp:coreProperties>
</file>